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" panose="020B0604020202020204" pitchFamily="2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5" d="100"/>
          <a:sy n="55" d="100"/>
        </p:scale>
        <p:origin x="65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56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://github.com/NjeriCodeCraft/rent-radar" TargetMode="External"/><Relationship Id="rId4" Type="http://schemas.openxmlformats.org/officeDocument/2006/relationships/hyperlink" Target="http://rentradar254.netlify.ap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06621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RentRadar: Revolutionizing the Rental Market in Kenya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81655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Full-Stack MERN Capstone Project by Faith Njeri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932628"/>
            <a:ext cx="456128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Thank You!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58309" y="3746421"/>
            <a:ext cx="76273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🌐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 App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en-US" sz="1700" u="sng" dirty="0">
                <a:solidFill>
                  <a:srgbClr val="9998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rentradar254.netlify.app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344472"/>
            <a:ext cx="76273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💻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Codebase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en-US" sz="1700" u="sng" dirty="0">
                <a:solidFill>
                  <a:srgbClr val="9998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github.com/NjeriCodeCraft/rent-radar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942523"/>
            <a:ext cx="76273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🙏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Open to questions — let's build trust in housing together!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13899"/>
            <a:ext cx="9123402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Problem: Kenya's Rental Market is Broken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58309" y="1527691"/>
            <a:ext cx="9456182" cy="1334572"/>
          </a:xfrm>
          <a:prstGeom prst="roundRect">
            <a:avLst>
              <a:gd name="adj" fmla="val 10963"/>
            </a:avLst>
          </a:prstGeom>
          <a:noFill/>
          <a:ln w="30480">
            <a:solidFill>
              <a:srgbClr val="60646A"/>
            </a:solidFill>
            <a:prstDash val="solid"/>
          </a:ln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29" y="1527691"/>
            <a:ext cx="121920" cy="133457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96804" y="17747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Scattered Listings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96804" y="2260878"/>
            <a:ext cx="88706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❌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Listings scattered across WhatsApp, Facebook, agents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758309" y="3078837"/>
            <a:ext cx="9456182" cy="1334572"/>
          </a:xfrm>
          <a:prstGeom prst="roundRect">
            <a:avLst>
              <a:gd name="adj" fmla="val 10963"/>
            </a:avLst>
          </a:prstGeom>
          <a:noFill/>
          <a:ln w="30480">
            <a:solidFill>
              <a:srgbClr val="60646A"/>
            </a:solidFill>
            <a:prstDash val="solid"/>
          </a:ln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29" y="3078837"/>
            <a:ext cx="121920" cy="133457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6804" y="33258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Rampant Fraud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6804" y="3812024"/>
            <a:ext cx="88706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⚠️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Rampant fraud and unverified listings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58309" y="4629983"/>
            <a:ext cx="9456182" cy="1334572"/>
          </a:xfrm>
          <a:prstGeom prst="roundRect">
            <a:avLst>
              <a:gd name="adj" fmla="val 10963"/>
            </a:avLst>
          </a:prstGeom>
          <a:noFill/>
          <a:ln w="30480">
            <a:solidFill>
              <a:srgbClr val="60646A"/>
            </a:solidFill>
            <a:prstDash val="solid"/>
          </a:ln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29" y="4629983"/>
            <a:ext cx="121920" cy="133457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96804" y="48770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Slow Communication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96804" y="5363170"/>
            <a:ext cx="88706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🐌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Slow, manual communication</a:t>
            </a:r>
            <a:endParaRPr lang="en-US" sz="1700" dirty="0"/>
          </a:p>
        </p:txBody>
      </p:sp>
      <p:sp>
        <p:nvSpPr>
          <p:cNvPr id="16" name="Shape 10"/>
          <p:cNvSpPr/>
          <p:nvPr/>
        </p:nvSpPr>
        <p:spPr>
          <a:xfrm>
            <a:off x="758309" y="6181130"/>
            <a:ext cx="9456182" cy="1334572"/>
          </a:xfrm>
          <a:prstGeom prst="roundRect">
            <a:avLst>
              <a:gd name="adj" fmla="val 10963"/>
            </a:avLst>
          </a:prstGeom>
          <a:noFill/>
          <a:ln w="30480">
            <a:solidFill>
              <a:srgbClr val="60646A"/>
            </a:solidFill>
            <a:prstDash val="solid"/>
          </a:ln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29" y="6181130"/>
            <a:ext cx="121920" cy="1334572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096804" y="64281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 Centralized Tool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096804" y="6914317"/>
            <a:ext cx="88706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🤯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No centralized, trusted tool for renters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888813"/>
            <a:ext cx="5018008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Solution – RentRadar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44709" y="3702606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secure, all-in-one web platform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connecting renters to verified listings and professional agents.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639747"/>
            <a:ext cx="7627382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🎯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Mission: Bring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transparency, efficiency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and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trust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the rental process in Kenya.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640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68986" y="480417"/>
            <a:ext cx="4179689" cy="459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Features for Renters</a:t>
            </a:r>
            <a:endParaRPr lang="en-US" sz="2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986" y="1136571"/>
            <a:ext cx="436721" cy="4367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68986" y="1791652"/>
            <a:ext cx="2299097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Smart Search &amp; Filters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4268986" y="2183725"/>
            <a:ext cx="975002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🔍</a:t>
            </a: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Location, price, amenities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8986" y="2907506"/>
            <a:ext cx="436721" cy="4367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68986" y="3562588"/>
            <a:ext cx="2298621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Map View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4268986" y="3954661"/>
            <a:ext cx="975002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🗺️</a:t>
            </a: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Explore neighborhoods visually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8986" y="4678442"/>
            <a:ext cx="436721" cy="4367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268986" y="5333524"/>
            <a:ext cx="2298621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Verified Listings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4268986" y="5725597"/>
            <a:ext cx="975002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✅</a:t>
            </a: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Via community moderation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8986" y="6449378"/>
            <a:ext cx="436721" cy="43672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268986" y="7104459"/>
            <a:ext cx="2298621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Book Viewings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4268986" y="7496532"/>
            <a:ext cx="975002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📅</a:t>
            </a: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With trusted agents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847499"/>
            <a:ext cx="7853958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Features for Agents &amp; Community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58309" y="3877866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For Agents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58309" y="452199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Dashboards to manage listings &amp; track performance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94442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Public profiles with ratings &amp; reviews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7139" y="3877866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For Community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587139" y="4521994"/>
            <a:ext cx="62925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🧩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Points for verified contributions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4952048"/>
            <a:ext cx="62925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🏆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Leaderboard to encourage engagement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372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56127" y="470297"/>
            <a:ext cx="3600807" cy="450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Technology Stack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4256127" y="1369219"/>
            <a:ext cx="9775746" cy="1278850"/>
          </a:xfrm>
          <a:prstGeom prst="roundRect">
            <a:avLst>
              <a:gd name="adj" fmla="val 8580"/>
            </a:avLst>
          </a:prstGeom>
          <a:noFill/>
          <a:ln/>
          <a:effectLst>
            <a:outerShdw blurRad="41910" dist="20320" dir="13500000" algn="bl" rotWithShape="0">
              <a:srgbClr val="FFFFFF">
                <a:alpha val="10000"/>
              </a:srgbClr>
            </a:outerShdw>
          </a:effectLst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127" y="1346359"/>
            <a:ext cx="9775746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480" y="1112758"/>
            <a:ext cx="513040" cy="513040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1428" y="1240988"/>
            <a:ext cx="205145" cy="256461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4449961" y="1796772"/>
            <a:ext cx="2250519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Frontend</a:t>
            </a:r>
            <a:endParaRPr lang="en-US" sz="1750" dirty="0"/>
          </a:p>
        </p:txBody>
      </p:sp>
      <p:sp>
        <p:nvSpPr>
          <p:cNvPr id="9" name="Text 3"/>
          <p:cNvSpPr/>
          <p:nvPr/>
        </p:nvSpPr>
        <p:spPr>
          <a:xfrm>
            <a:off x="4449961" y="2180511"/>
            <a:ext cx="938807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React + Vite + Tailwind + React Router</a:t>
            </a:r>
            <a:endParaRPr lang="en-US" sz="1300" dirty="0"/>
          </a:p>
        </p:txBody>
      </p:sp>
      <p:sp>
        <p:nvSpPr>
          <p:cNvPr id="10" name="Shape 4"/>
          <p:cNvSpPr/>
          <p:nvPr/>
        </p:nvSpPr>
        <p:spPr>
          <a:xfrm>
            <a:off x="4256127" y="3075503"/>
            <a:ext cx="9775746" cy="1278850"/>
          </a:xfrm>
          <a:prstGeom prst="roundRect">
            <a:avLst>
              <a:gd name="adj" fmla="val 8580"/>
            </a:avLst>
          </a:prstGeom>
          <a:noFill/>
          <a:ln/>
          <a:effectLst>
            <a:outerShdw blurRad="41910" dist="20320" dir="13500000" algn="bl" rotWithShape="0">
              <a:srgbClr val="FFFFFF">
                <a:alpha val="10000"/>
              </a:srgbClr>
            </a:outerShdw>
          </a:effectLst>
        </p:spPr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127" y="3052643"/>
            <a:ext cx="9775746" cy="91440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480" y="2819043"/>
            <a:ext cx="513040" cy="513040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1428" y="2947273"/>
            <a:ext cx="205145" cy="256461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4449961" y="3503057"/>
            <a:ext cx="2250519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Backend</a:t>
            </a:r>
            <a:endParaRPr lang="en-US" sz="1750" dirty="0"/>
          </a:p>
        </p:txBody>
      </p:sp>
      <p:sp>
        <p:nvSpPr>
          <p:cNvPr id="15" name="Text 6"/>
          <p:cNvSpPr/>
          <p:nvPr/>
        </p:nvSpPr>
        <p:spPr>
          <a:xfrm>
            <a:off x="4449961" y="3886795"/>
            <a:ext cx="938807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 + Express.js + MongoDB + Mongoose</a:t>
            </a:r>
            <a:endParaRPr lang="en-US" sz="1300" dirty="0"/>
          </a:p>
        </p:txBody>
      </p:sp>
      <p:sp>
        <p:nvSpPr>
          <p:cNvPr id="16" name="Shape 7"/>
          <p:cNvSpPr/>
          <p:nvPr/>
        </p:nvSpPr>
        <p:spPr>
          <a:xfrm>
            <a:off x="4256127" y="4781788"/>
            <a:ext cx="9775746" cy="1278850"/>
          </a:xfrm>
          <a:prstGeom prst="roundRect">
            <a:avLst>
              <a:gd name="adj" fmla="val 8580"/>
            </a:avLst>
          </a:prstGeom>
          <a:noFill/>
          <a:ln/>
          <a:effectLst>
            <a:outerShdw blurRad="41910" dist="20320" dir="13500000" algn="bl" rotWithShape="0">
              <a:srgbClr val="FFFFFF">
                <a:alpha val="10000"/>
              </a:srgbClr>
            </a:outerShdw>
          </a:effectLst>
        </p:spPr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127" y="4758928"/>
            <a:ext cx="9775746" cy="91440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480" y="4525328"/>
            <a:ext cx="513040" cy="513040"/>
          </a:xfrm>
          <a:prstGeom prst="rect">
            <a:avLst/>
          </a:prstGeom>
        </p:spPr>
      </p:pic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1428" y="4653558"/>
            <a:ext cx="205145" cy="256461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4449961" y="5209342"/>
            <a:ext cx="2250519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Security</a:t>
            </a:r>
            <a:endParaRPr lang="en-US" sz="1750" dirty="0"/>
          </a:p>
        </p:txBody>
      </p:sp>
      <p:sp>
        <p:nvSpPr>
          <p:cNvPr id="21" name="Text 9"/>
          <p:cNvSpPr/>
          <p:nvPr/>
        </p:nvSpPr>
        <p:spPr>
          <a:xfrm>
            <a:off x="4449961" y="5593080"/>
            <a:ext cx="938807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JWT &amp; bcryptjs for secure auth</a:t>
            </a:r>
            <a:endParaRPr lang="en-US" sz="1300" dirty="0"/>
          </a:p>
        </p:txBody>
      </p:sp>
      <p:sp>
        <p:nvSpPr>
          <p:cNvPr id="22" name="Shape 10"/>
          <p:cNvSpPr/>
          <p:nvPr/>
        </p:nvSpPr>
        <p:spPr>
          <a:xfrm>
            <a:off x="4256127" y="6488073"/>
            <a:ext cx="9775746" cy="1278850"/>
          </a:xfrm>
          <a:prstGeom prst="roundRect">
            <a:avLst>
              <a:gd name="adj" fmla="val 8580"/>
            </a:avLst>
          </a:prstGeom>
          <a:noFill/>
          <a:ln/>
          <a:effectLst>
            <a:outerShdw blurRad="41910" dist="20320" dir="13500000" algn="bl" rotWithShape="0">
              <a:srgbClr val="FFFFFF">
                <a:alpha val="10000"/>
              </a:srgbClr>
            </a:outerShdw>
          </a:effectLst>
        </p:spPr>
      </p:sp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127" y="6465213"/>
            <a:ext cx="9775746" cy="91440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480" y="6231612"/>
            <a:ext cx="513040" cy="513040"/>
          </a:xfrm>
          <a:prstGeom prst="rect">
            <a:avLst/>
          </a:prstGeom>
        </p:spPr>
      </p:pic>
      <p:pic>
        <p:nvPicPr>
          <p:cNvPr id="25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1428" y="6359843"/>
            <a:ext cx="205145" cy="256461"/>
          </a:xfrm>
          <a:prstGeom prst="rect">
            <a:avLst/>
          </a:prstGeom>
        </p:spPr>
      </p:pic>
      <p:sp>
        <p:nvSpPr>
          <p:cNvPr id="26" name="Text 11"/>
          <p:cNvSpPr/>
          <p:nvPr/>
        </p:nvSpPr>
        <p:spPr>
          <a:xfrm>
            <a:off x="4449961" y="6915626"/>
            <a:ext cx="2250519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Deployment</a:t>
            </a:r>
            <a:endParaRPr lang="en-US" sz="1750" dirty="0"/>
          </a:p>
        </p:txBody>
      </p:sp>
      <p:sp>
        <p:nvSpPr>
          <p:cNvPr id="27" name="Text 12"/>
          <p:cNvSpPr/>
          <p:nvPr/>
        </p:nvSpPr>
        <p:spPr>
          <a:xfrm>
            <a:off x="4449961" y="7299365"/>
            <a:ext cx="938807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Netlify (frontend) + Render (backend)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15909" y="2576393"/>
            <a:ext cx="456128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DevOps &amp; Testing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4415909" y="339018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5119926" y="3464600"/>
            <a:ext cx="328683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CI/CD with GitHub Actions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119926" y="3950732"/>
            <a:ext cx="87521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✅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Ensures stability and code quality with every commit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415909" y="473833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119926" y="481274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Testing Suite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119926" y="5298877"/>
            <a:ext cx="87521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🧪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Jest, Supertest, Vitest, React Testing Library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813810"/>
            <a:ext cx="5015746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Challenges &amp; Growth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4627602"/>
            <a:ext cx="4371261" cy="8665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74884" y="5710714"/>
            <a:ext cx="35365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Complex State Management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974884" y="6196846"/>
            <a:ext cx="39381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🧠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With React Context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570" y="4627602"/>
            <a:ext cx="4371261" cy="8665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6144" y="5710714"/>
            <a:ext cx="3938111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Debugging Production Deployments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46144" y="6553081"/>
            <a:ext cx="39381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🛠️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CORS, env vars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830" y="4627602"/>
            <a:ext cx="4371261" cy="86653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405" y="5710714"/>
            <a:ext cx="3938111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Professional-Grade CI/CD Workflows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7405" y="6553081"/>
            <a:ext cx="39381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🚀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Built from scratch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157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435" y="2703195"/>
            <a:ext cx="3731895" cy="466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Roadmap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7303770" y="3368873"/>
            <a:ext cx="22860" cy="4375666"/>
          </a:xfrm>
          <a:prstGeom prst="roundRect">
            <a:avLst>
              <a:gd name="adj" fmla="val 697908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6606957" y="3556754"/>
            <a:ext cx="531733" cy="22860"/>
          </a:xfrm>
          <a:prstGeom prst="roundRect">
            <a:avLst>
              <a:gd name="adj" fmla="val 697908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7115830" y="3368873"/>
            <a:ext cx="398740" cy="398740"/>
          </a:xfrm>
          <a:prstGeom prst="roundRect">
            <a:avLst>
              <a:gd name="adj" fmla="val 40011"/>
            </a:avLst>
          </a:prstGeom>
          <a:solidFill>
            <a:srgbClr val="282C32"/>
          </a:solidFill>
          <a:ln/>
          <a:effectLst>
            <a:outerShdw blurRad="43180" dist="2159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7175242" y="3393281"/>
            <a:ext cx="279797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3980021" y="3429714"/>
            <a:ext cx="2448878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Notifications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20435" y="3827502"/>
            <a:ext cx="5808464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📲</a:t>
            </a: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via Socket.io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491710" y="4620220"/>
            <a:ext cx="531733" cy="22860"/>
          </a:xfrm>
          <a:prstGeom prst="roundRect">
            <a:avLst>
              <a:gd name="adj" fmla="val 697908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7115830" y="4432340"/>
            <a:ext cx="398740" cy="398740"/>
          </a:xfrm>
          <a:prstGeom prst="roundRect">
            <a:avLst>
              <a:gd name="adj" fmla="val 40011"/>
            </a:avLst>
          </a:prstGeom>
          <a:solidFill>
            <a:srgbClr val="282C32"/>
          </a:solidFill>
          <a:ln/>
          <a:effectLst>
            <a:outerShdw blurRad="43180" dist="2159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7175242" y="4456748"/>
            <a:ext cx="279797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8201501" y="4493181"/>
            <a:ext cx="233243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In-App Chat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201501" y="4890968"/>
            <a:ext cx="5808464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💬</a:t>
            </a: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renters &amp; agents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6606957" y="5536883"/>
            <a:ext cx="531733" cy="22860"/>
          </a:xfrm>
          <a:prstGeom prst="roundRect">
            <a:avLst>
              <a:gd name="adj" fmla="val 697908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7115830" y="5349002"/>
            <a:ext cx="398740" cy="398740"/>
          </a:xfrm>
          <a:prstGeom prst="roundRect">
            <a:avLst>
              <a:gd name="adj" fmla="val 40011"/>
            </a:avLst>
          </a:prstGeom>
          <a:solidFill>
            <a:srgbClr val="282C32"/>
          </a:solidFill>
          <a:ln/>
          <a:effectLst>
            <a:outerShdw blurRad="43180" dist="2159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7175242" y="5373410"/>
            <a:ext cx="279797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4064437" y="5409843"/>
            <a:ext cx="2364462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Advanced Admin Panel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20435" y="5807631"/>
            <a:ext cx="5808464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🧑‍💼</a:t>
            </a: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better management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7491710" y="6453545"/>
            <a:ext cx="531733" cy="22860"/>
          </a:xfrm>
          <a:prstGeom prst="roundRect">
            <a:avLst>
              <a:gd name="adj" fmla="val 697908"/>
            </a:avLst>
          </a:prstGeom>
          <a:solidFill>
            <a:srgbClr val="60646A"/>
          </a:solidFill>
          <a:ln/>
        </p:spPr>
      </p:sp>
      <p:sp>
        <p:nvSpPr>
          <p:cNvPr id="21" name="Shape 18"/>
          <p:cNvSpPr/>
          <p:nvPr/>
        </p:nvSpPr>
        <p:spPr>
          <a:xfrm>
            <a:off x="7115830" y="6265664"/>
            <a:ext cx="398740" cy="398740"/>
          </a:xfrm>
          <a:prstGeom prst="roundRect">
            <a:avLst>
              <a:gd name="adj" fmla="val 40011"/>
            </a:avLst>
          </a:prstGeom>
          <a:solidFill>
            <a:srgbClr val="282C32"/>
          </a:solidFill>
          <a:ln/>
          <a:effectLst>
            <a:outerShdw blurRad="43180" dist="2159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22" name="Text 19"/>
          <p:cNvSpPr/>
          <p:nvPr/>
        </p:nvSpPr>
        <p:spPr>
          <a:xfrm>
            <a:off x="7175242" y="6290072"/>
            <a:ext cx="279797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8201501" y="6326505"/>
            <a:ext cx="233243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Payment Integration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8201501" y="6724293"/>
            <a:ext cx="5808464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💳</a:t>
            </a: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M-Pesa / Stripe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337</Words>
  <Application>Microsoft Office PowerPoint</Application>
  <PresentationFormat>Custom</PresentationFormat>
  <Paragraphs>78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Montserrat</vt:lpstr>
      <vt:lpstr>Barlow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Faith Njeri</dc:creator>
  <cp:lastModifiedBy>Faith Wanjiru</cp:lastModifiedBy>
  <cp:revision>2</cp:revision>
  <dcterms:created xsi:type="dcterms:W3CDTF">2025-07-21T15:59:03Z</dcterms:created>
  <dcterms:modified xsi:type="dcterms:W3CDTF">2025-07-21T16:13:54Z</dcterms:modified>
</cp:coreProperties>
</file>